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1515"/>
    <a:srgbClr val="E3170C"/>
    <a:srgbClr val="008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9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2023-08-08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086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2023-08-08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594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2023-08-08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9662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2023-08-08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830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2023-08-08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706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2023-08-08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87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2023-08-08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135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2023-08-08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435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2023-08-08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65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2023-08-08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0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2023-08-08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552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067EA-A2F1-42AE-A16E-D95BEC580D86}" type="datetimeFigureOut">
              <a:rPr lang="ko-KR" altLang="en-US" smtClean="0"/>
              <a:t>2023-08-08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047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3395" y="818021"/>
            <a:ext cx="47083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>
                <a:solidFill>
                  <a:srgbClr val="008337"/>
                </a:solidFill>
                <a:latin typeface="Wide Latin" panose="020A0A07050505020404" pitchFamily="18" charset="0"/>
                <a:ea typeface="나눔스퀘어 ExtraBold" panose="020B0600000101010101" pitchFamily="50" charset="-127"/>
              </a:rPr>
              <a:t>한림성심대학교와</a:t>
            </a:r>
            <a:r>
              <a:rPr lang="ko-KR" altLang="en-US" sz="2800" b="1" dirty="0">
                <a:solidFill>
                  <a:srgbClr val="151515"/>
                </a:solidFill>
                <a:latin typeface="Wide Latin" panose="020A0A07050505020404" pitchFamily="18" charset="0"/>
                <a:ea typeface="나눔스퀘어 ExtraBold" panose="020B0600000101010101" pitchFamily="50" charset="-127"/>
              </a:rPr>
              <a:t> 함께하는 </a:t>
            </a:r>
            <a:endParaRPr lang="en-US" altLang="ko-KR" sz="2800" b="1" dirty="0">
              <a:solidFill>
                <a:srgbClr val="151515"/>
              </a:solidFill>
              <a:latin typeface="Wide Latin" panose="020A0A07050505020404" pitchFamily="18" charset="0"/>
              <a:ea typeface="나눔스퀘어 ExtraBold" panose="020B0600000101010101" pitchFamily="50" charset="-127"/>
            </a:endParaRPr>
          </a:p>
          <a:p>
            <a:r>
              <a:rPr lang="ko-KR" altLang="en-US" sz="2800" b="1" dirty="0">
                <a:solidFill>
                  <a:srgbClr val="E3170C"/>
                </a:solidFill>
                <a:latin typeface="Wide Latin" panose="020A0A07050505020404" pitchFamily="18" charset="0"/>
                <a:ea typeface="나눔스퀘어 ExtraBold" panose="020B0600000101010101" pitchFamily="50" charset="-127"/>
              </a:rPr>
              <a:t>사랑의 헌혈 캠페인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94049" y="2082815"/>
            <a:ext cx="386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solidFill>
                  <a:srgbClr val="151515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9</a:t>
            </a:r>
            <a:r>
              <a:rPr lang="ko-KR" altLang="en-US" sz="2000" dirty="0">
                <a:solidFill>
                  <a:srgbClr val="151515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월 </a:t>
            </a:r>
            <a:r>
              <a:rPr lang="en-US" altLang="ko-KR" sz="2000" dirty="0">
                <a:solidFill>
                  <a:srgbClr val="151515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7</a:t>
            </a:r>
            <a:r>
              <a:rPr lang="ko-KR" altLang="en-US" sz="2000" dirty="0">
                <a:solidFill>
                  <a:srgbClr val="151515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일</a:t>
            </a:r>
            <a:r>
              <a:rPr lang="en-US" altLang="ko-KR" sz="2000" dirty="0">
                <a:solidFill>
                  <a:srgbClr val="151515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10:00~15:30</a:t>
            </a:r>
            <a:endParaRPr lang="ko-KR" altLang="en-US" sz="2000" dirty="0">
              <a:solidFill>
                <a:srgbClr val="151515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3537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11</Words>
  <Application>Microsoft Office PowerPoint</Application>
  <PresentationFormat>A4 용지(210x297mm)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나눔스퀘어 ExtraBold</vt:lpstr>
      <vt:lpstr>맑은 고딕</vt:lpstr>
      <vt:lpstr>Arial</vt:lpstr>
      <vt:lpstr>Calibri</vt:lpstr>
      <vt:lpstr>Calibri Light</vt:lpstr>
      <vt:lpstr>Wide Latin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KIHA</dc:creator>
  <cp:lastModifiedBy>kiha</cp:lastModifiedBy>
  <cp:revision>41</cp:revision>
  <cp:lastPrinted>2023-03-09T04:49:30Z</cp:lastPrinted>
  <dcterms:created xsi:type="dcterms:W3CDTF">2023-02-21T06:09:20Z</dcterms:created>
  <dcterms:modified xsi:type="dcterms:W3CDTF">2023-08-08T05:59:51Z</dcterms:modified>
</cp:coreProperties>
</file>